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43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16.10.2024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40216" y="236489"/>
            <a:ext cx="3935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vseosvita.ua/library/prezentatsiia-polozhennia-pro-atestatsiiu-pedahohichnykh-pratsivnykiv-2023-701619.html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FC262868-E20E-C96E-8AB8-62A8BFD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28CE9C-FE04-2DF1-248A-233721C39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</Words>
  <Application>Microsoft Office PowerPoint</Application>
  <PresentationFormat>Произвольный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 28а</dc:creator>
  <cp:lastModifiedBy>Каб 28а</cp:lastModifiedBy>
  <cp:revision>3</cp:revision>
  <dcterms:created xsi:type="dcterms:W3CDTF">2023-06-22T13:31:44Z</dcterms:created>
  <dcterms:modified xsi:type="dcterms:W3CDTF">2024-10-16T08:04:39Z</dcterms:modified>
</cp:coreProperties>
</file>